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7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5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26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8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5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6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5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4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5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11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C2B7-54C6-4B9A-8C0A-FE36EFA8536E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497D-9167-4A31-B3FA-A67C820444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29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2048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7900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10868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Social</dc:creator>
  <cp:lastModifiedBy>Social</cp:lastModifiedBy>
  <cp:revision>1</cp:revision>
  <dcterms:created xsi:type="dcterms:W3CDTF">2023-02-03T07:37:25Z</dcterms:created>
  <dcterms:modified xsi:type="dcterms:W3CDTF">2023-02-03T07:38:22Z</dcterms:modified>
</cp:coreProperties>
</file>